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2A4F407-9ABF-94D6-C228-92BE9B141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6FC253-3AFA-9863-A0E5-710EE2D0DA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2ABAA5E-A31C-F0F7-4B31-BEFF9697F2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6A9AA14-B916-AEB7-4390-37053422BE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0EFB37-5A83-4DE9-B951-0C5472E2BC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A2FBAAE-40AE-1F22-376A-6306888FA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68F606-ECEA-5D11-8E06-AF5F6F4A4C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45F72CD-07BF-6E7C-4B6C-91EADE888D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BD15E6D-23F4-6711-FDA8-2E1D42E3C9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32579D3-5C82-695F-9260-0E63C8F943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5A62938-F65A-0EF7-190D-1BCADB35A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EFDA8-6F64-4F2C-A2DB-678238CE3A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BFFD8E-3390-62EE-BD33-67D8E1189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5802D-14AA-468A-B934-2F1379F9AFD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6509779-B204-481E-DC3E-E9C358B9EE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05F0C1-67B0-098C-B4D3-7D0ED0FE6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A87755-0597-335E-6D74-B8B7913A1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BAD32-6587-4CAC-9781-B85B5444701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A7DF92E-8554-B84F-5E62-98CFEAD383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959233-233B-BD57-A1D3-7EED76A6E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81CBA8-99C2-F708-E07A-E0C40CAA1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0362F-DAF7-4C31-B854-6D1556B1EFD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60AF32B-A5B0-1DDD-D3BD-BAE3BACE7A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AF6E1B-1DFF-2C97-E02D-7A714A465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CAA3A2-BBC6-9D63-05AE-63273770F2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0530F-B0C6-4C7B-A2A3-B3A2C681545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CC38680-C8FB-AC5A-A793-A4A7EBFCD4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CE4824B-E553-40F6-28A4-2F337AC9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366A62-6265-87E9-E369-122939E35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CA9F3-CBD5-481A-97A5-1179F892BD1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5D363E7-D22F-57A5-4735-06924205B7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F307A99-8D1E-F6DD-7F90-0CDCF84B3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F076CC-517C-89E6-06A7-A57A25D715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3D7BA-019A-40B4-BD7F-DB5957EB287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15114A4-CA17-9615-19FD-FC9AFCB5C9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B33D949-193D-33A5-5F35-5BA098B15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AE3FC07-72F3-FB1F-48DF-7936B77C0A80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C6460EF8-D8F7-F42A-77DF-B6EAD1534EE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0EABFFCE-D075-5D23-A72A-6EE5E97AE29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AutoShape 5">
              <a:extLst>
                <a:ext uri="{FF2B5EF4-FFF2-40B4-BE49-F238E27FC236}">
                  <a16:creationId xmlns:a16="http://schemas.microsoft.com/office/drawing/2014/main" id="{6BE228D3-CCD4-CAB0-53E6-4D9F62F1AEF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04419CD3-76A2-8D53-742C-BE381414245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46F81118-A248-05AB-F3A7-03B69DEEFC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4" name="Rectangle 8">
            <a:extLst>
              <a:ext uri="{FF2B5EF4-FFF2-40B4-BE49-F238E27FC236}">
                <a16:creationId xmlns:a16="http://schemas.microsoft.com/office/drawing/2014/main" id="{A7633DB8-7FD9-D569-CB19-F2115B18BA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5ED1042-AFD1-56A1-9A62-26849EB728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03106A5-AEF4-56C1-5CE0-32829B41F2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A38601D-9DB7-8AB7-A8F8-4186A43E1A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EEB8ACFD-8521-DEE4-57BB-DA81387E96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6FACA7-590C-418B-93A2-51BD80F50EE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9" name="Group 13">
            <a:extLst>
              <a:ext uri="{FF2B5EF4-FFF2-40B4-BE49-F238E27FC236}">
                <a16:creationId xmlns:a16="http://schemas.microsoft.com/office/drawing/2014/main" id="{3F8A4D5A-77D2-2FBD-4C61-58247024ADE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83EDF6F9-44EA-46A4-9924-30766249B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49F49F18-D608-5C5B-6A5D-920CD47A1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5C0836B9-34D6-F515-9267-9DFD734DF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Line 17">
              <a:extLst>
                <a:ext uri="{FF2B5EF4-FFF2-40B4-BE49-F238E27FC236}">
                  <a16:creationId xmlns:a16="http://schemas.microsoft.com/office/drawing/2014/main" id="{FD081155-F135-6114-BA4D-C121BBD9D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Line 18">
              <a:extLst>
                <a:ext uri="{FF2B5EF4-FFF2-40B4-BE49-F238E27FC236}">
                  <a16:creationId xmlns:a16="http://schemas.microsoft.com/office/drawing/2014/main" id="{D879A452-1F34-6E60-D057-899F3990C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Line 19">
              <a:extLst>
                <a:ext uri="{FF2B5EF4-FFF2-40B4-BE49-F238E27FC236}">
                  <a16:creationId xmlns:a16="http://schemas.microsoft.com/office/drawing/2014/main" id="{6CB8448A-4D88-ACEC-E821-50E5739A0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Line 20">
              <a:extLst>
                <a:ext uri="{FF2B5EF4-FFF2-40B4-BE49-F238E27FC236}">
                  <a16:creationId xmlns:a16="http://schemas.microsoft.com/office/drawing/2014/main" id="{2D6418C2-1A3B-23C6-1B07-2501A84AC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7" name="Line 21">
              <a:extLst>
                <a:ext uri="{FF2B5EF4-FFF2-40B4-BE49-F238E27FC236}">
                  <a16:creationId xmlns:a16="http://schemas.microsoft.com/office/drawing/2014/main" id="{58510457-E65D-768F-9527-1A94E1DCF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2701-0BFA-FE73-E769-81D89132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B2E51-E0CF-4B80-66E9-1679595BD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D2C4-2B33-92CE-39D2-254D24CB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B7CC1-ED4C-4E6C-C9B6-081180A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EAEB7-D15D-825C-B0E8-4869C130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17C3E-4C83-4473-A6C0-4F2F8D565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0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F6800-8FF9-EF39-DB93-142D2B42F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B01F0-263A-2DED-E3C7-1822796D9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697FB-0E74-C79F-A590-D242D4D7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50E-E681-7647-2766-3915B9C5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F6FB7-4320-9070-FC95-21C64691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86248-77F1-4B0A-9021-AC7EBF130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70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7B60-C4EC-D739-51DC-E9A5F952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F0A1B-0E35-96C5-0A8C-7A9354091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DECFE-F8FB-257F-0F99-CF352DB5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C79CC-FA82-718B-3B9B-0B66B550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EB718-610B-9E92-4271-4143275B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962DF-DDAF-49CA-A84D-291B229BE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20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B179-5A53-A7DC-8CA4-DC0D84FA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EF60E-428A-B61C-7D91-7E8B6188B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17248-3174-4C0D-B2E5-2E069B75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9984-3894-55A8-9887-E537A440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18DFC-F0E6-555D-D2A0-A5C7A1974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BB10D-96BA-41F7-BAE6-63CB5CF30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24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2CE9-8E72-E73F-85EF-0E31A712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F98FE-3150-4347-63D9-73C9BFD82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BEEC-6F2D-0A8C-C548-76BF0FC1B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99D86-3EBB-2DCF-563C-EA6BC04B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27CD5-94E0-5F5C-EA96-E4EC4EA0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B9F80-0612-8DEF-020E-5BDA5212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E78E8-FC9A-4C73-BB08-F946B26F0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28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8AB7-759C-C91B-B52F-45096F1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37A1-D2CB-C8CB-A05B-E237796B8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EF73-BDCF-393B-FE5B-DC400DA0E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12433-0CCC-C55C-4550-68E7363B8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D6738-8373-EBCD-3347-290AC3D2C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2046F-6E83-E2EB-90A4-7DBF28D5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7EC7F-2BF0-BA7C-64A1-FE5C85AD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7B1F3-F337-B93E-E43A-15DE8213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62DC7-FC15-45FD-ADCE-A68A8E06B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91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92831-B974-D05C-7AF8-A0855AE7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CB68A-A52F-AD58-E21A-68394A38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CF256-15FB-4EE6-D21C-49FC53B8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6F211-5CE8-71F7-AA8B-9B7DF3FD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222DD-64EB-41DB-835D-1FF581BF3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5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38DAF-9901-E7D2-D9E7-2B47C831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844D6-FD99-FD6E-41AB-83A84DDC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34F49-D52A-1A4D-4871-AEA6D1A8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97D2B-AA90-49AC-949B-A0F6D2B0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1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2297-3949-85F8-BE06-029AC8A1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2CF2F-6763-3EA0-5B1C-77530578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A4564-CFB5-77BF-6701-949FCA0D1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B1FD6-6A0B-40FD-5D3F-8795C35B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A5979-30EF-40DD-C473-BCD31E53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9EC54-CD27-E149-1DE9-55E51B98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3F411-DCB9-49A4-9425-2887D2661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51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D9B29-9CFC-68D3-5911-CC96FC07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E19EA-5668-C736-987F-DC73D912DC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A3E48-3723-656F-4C40-4B09C8104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6A3F4-A908-8626-4EBB-D15655571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97EE-C48C-1F0A-7D76-98649398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3038D-CC28-2175-0A61-79540BAD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5F59C-E28E-4B50-967E-8A7A4215D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00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>
            <a:extLst>
              <a:ext uri="{FF2B5EF4-FFF2-40B4-BE49-F238E27FC236}">
                <a16:creationId xmlns:a16="http://schemas.microsoft.com/office/drawing/2014/main" id="{B6A6493F-C7F7-ED43-A843-83B28FA5853A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3075" name="Rectangle 1027">
              <a:extLst>
                <a:ext uri="{FF2B5EF4-FFF2-40B4-BE49-F238E27FC236}">
                  <a16:creationId xmlns:a16="http://schemas.microsoft.com/office/drawing/2014/main" id="{FFED5AB3-A900-9380-0BEA-4446D39C8F94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Rectangle 1028">
              <a:extLst>
                <a:ext uri="{FF2B5EF4-FFF2-40B4-BE49-F238E27FC236}">
                  <a16:creationId xmlns:a16="http://schemas.microsoft.com/office/drawing/2014/main" id="{DB530585-89E2-BC2E-8C48-E7C9FF4F853D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AutoShape 1029">
              <a:extLst>
                <a:ext uri="{FF2B5EF4-FFF2-40B4-BE49-F238E27FC236}">
                  <a16:creationId xmlns:a16="http://schemas.microsoft.com/office/drawing/2014/main" id="{CA5BE14A-BC13-5ADC-F1C2-8B9090804A68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AutoShape 1030">
              <a:extLst>
                <a:ext uri="{FF2B5EF4-FFF2-40B4-BE49-F238E27FC236}">
                  <a16:creationId xmlns:a16="http://schemas.microsoft.com/office/drawing/2014/main" id="{E51CE8FA-BFAB-646D-74CE-7EF26FF5E184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Rectangle 1031">
              <a:extLst>
                <a:ext uri="{FF2B5EF4-FFF2-40B4-BE49-F238E27FC236}">
                  <a16:creationId xmlns:a16="http://schemas.microsoft.com/office/drawing/2014/main" id="{B049052C-7553-77EA-F610-F1D4E7CE9086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0" name="Rectangle 1032">
            <a:extLst>
              <a:ext uri="{FF2B5EF4-FFF2-40B4-BE49-F238E27FC236}">
                <a16:creationId xmlns:a16="http://schemas.microsoft.com/office/drawing/2014/main" id="{9E8A3A6B-5D74-BE5D-211A-D41C908A4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1" name="Rectangle 1033">
            <a:extLst>
              <a:ext uri="{FF2B5EF4-FFF2-40B4-BE49-F238E27FC236}">
                <a16:creationId xmlns:a16="http://schemas.microsoft.com/office/drawing/2014/main" id="{639AFCC7-288B-E446-66A6-1F9E5E55B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2" name="Rectangle 1034">
            <a:extLst>
              <a:ext uri="{FF2B5EF4-FFF2-40B4-BE49-F238E27FC236}">
                <a16:creationId xmlns:a16="http://schemas.microsoft.com/office/drawing/2014/main" id="{1FAB203D-7ACB-48BC-C24F-85DDCDA7CD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83" name="Rectangle 1035">
            <a:extLst>
              <a:ext uri="{FF2B5EF4-FFF2-40B4-BE49-F238E27FC236}">
                <a16:creationId xmlns:a16="http://schemas.microsoft.com/office/drawing/2014/main" id="{830D0180-A1B5-1923-6593-390912F133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84" name="Rectangle 1036">
            <a:extLst>
              <a:ext uri="{FF2B5EF4-FFF2-40B4-BE49-F238E27FC236}">
                <a16:creationId xmlns:a16="http://schemas.microsoft.com/office/drawing/2014/main" id="{E2FC8D47-66D9-783D-EA06-1F4B77A487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533758-8126-415E-9286-8A08D5F81F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49AD1AC-EE5E-A04B-94D1-B464400D5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Macbeth Openings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69C4CBA-AD87-BE77-0DA0-265BCCA4AF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Journal or Notebook topics for brief writings.  Meant to get you thinking &amp; thinking about the play.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277C66-7B78-20F2-DA1D-1458141B5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772400" cy="868362"/>
          </a:xfrm>
        </p:spPr>
        <p:txBody>
          <a:bodyPr/>
          <a:lstStyle/>
          <a:p>
            <a:r>
              <a:rPr lang="en-US" altLang="en-US" sz="4800"/>
              <a:t>Mac QuickWrite #1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D226321-3558-ADEE-118E-E3EE21232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What if you, like Banquo &amp; Macbeth, received the chance to discover your future?  Would you?  Advantages &amp; Disadvantages?</a:t>
            </a:r>
          </a:p>
          <a:p>
            <a:pPr>
              <a:lnSpc>
                <a:spcPct val="90000"/>
              </a:lnSpc>
            </a:pP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Predict Good, Bad or Undecided for the following:  3 witches, Donalbain, Macbeth, Macduff, King Duncan, Lennox, Banquo, Malcom, Ross, Lady Macbeth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7E7F9A-83B9-A47A-090F-704DB5DEB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772400" cy="868362"/>
          </a:xfrm>
        </p:spPr>
        <p:txBody>
          <a:bodyPr/>
          <a:lstStyle/>
          <a:p>
            <a:r>
              <a:rPr lang="en-US" altLang="en-US" sz="4800"/>
              <a:t>Mac QuickWrite #2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AB141EB-B0BF-7401-64DB-B4EAD0209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Is ambition a good thing or a bad thing? What are you willing to do to get what you want?</a:t>
            </a:r>
          </a:p>
          <a:p>
            <a:pPr>
              <a:lnSpc>
                <a:spcPct val="90000"/>
              </a:lnSpc>
            </a:pP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Are the following qualities masculine, feminine or both?  Brave, Loyal, Weak, Strong, Aggressive, Creative, Sentimental, Patient, Kind, Intelligent, Caring, Fair, Curious, Adventuresome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934EAE9-003F-8913-51FD-6223457B0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772400" cy="868362"/>
          </a:xfrm>
        </p:spPr>
        <p:txBody>
          <a:bodyPr/>
          <a:lstStyle/>
          <a:p>
            <a:r>
              <a:rPr lang="en-US" altLang="en-US" sz="4800"/>
              <a:t>Mac QuickWrite #3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C6C1728-8FCC-C49E-81E0-97E3C4115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r>
              <a:rPr lang="en-US" altLang="en-US" sz="3600"/>
              <a:t>Who is responsible for Duncan’s murder:  Macbeth, Lady Macbeth, Witches, Fate, Duncan himself?</a:t>
            </a:r>
          </a:p>
          <a:p>
            <a:endParaRPr lang="en-US" altLang="en-US" sz="3600"/>
          </a:p>
          <a:p>
            <a:r>
              <a:rPr lang="en-US" altLang="en-US" sz="3600"/>
              <a:t>What kind of a ruler has Macbeth become by the end of Act 3?  How do his subjects think &amp; feel about him?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B4EFECDF-08C4-1A88-28D5-193F1FEFD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772400" cy="868362"/>
          </a:xfrm>
        </p:spPr>
        <p:txBody>
          <a:bodyPr/>
          <a:lstStyle/>
          <a:p>
            <a:r>
              <a:rPr lang="en-US" altLang="en-US" sz="4800"/>
              <a:t>Mac QuickWrite #4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7F868579-5BE1-7F10-F277-CEB94FA29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r>
              <a:rPr lang="en-US" altLang="en-US" sz="3600"/>
              <a:t>Is Macbeth a tragic hero?  What was his “foible?”  Consider actions/decisions he made that led to his downfall.</a:t>
            </a:r>
          </a:p>
          <a:p>
            <a:endParaRPr lang="en-US" altLang="en-US" sz="3600"/>
          </a:p>
          <a:p>
            <a:r>
              <a:rPr lang="en-US" altLang="en-US" sz="3600"/>
              <a:t>Imagine you’re Mac’s friend.  You hate his deeds but understand his motives.  Write a eulogy for your friend.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408C87A2-0B64-66DB-486D-51B695340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Designs\Marble.pot</Template>
  <TotalTime>67</TotalTime>
  <Words>299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Marble</vt:lpstr>
      <vt:lpstr>Macbeth Openings</vt:lpstr>
      <vt:lpstr>Mac QuickWrite #1</vt:lpstr>
      <vt:lpstr>Mac QuickWrite #2</vt:lpstr>
      <vt:lpstr>Mac QuickWrite #3</vt:lpstr>
      <vt:lpstr>Mac QuickWrite #4</vt:lpstr>
      <vt:lpstr>PowerPoint Presentation</vt:lpstr>
    </vt:vector>
  </TitlesOfParts>
  <Company>ASM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Openings</dc:title>
  <dc:creator>Jonathan Stoner</dc:creator>
  <cp:lastModifiedBy>Nayan GRIFFITHS</cp:lastModifiedBy>
  <cp:revision>6</cp:revision>
  <dcterms:created xsi:type="dcterms:W3CDTF">2002-11-13T08:42:15Z</dcterms:created>
  <dcterms:modified xsi:type="dcterms:W3CDTF">2023-03-21T14:24:52Z</dcterms:modified>
</cp:coreProperties>
</file>